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72" r:id="rId6"/>
    <p:sldId id="271" r:id="rId7"/>
    <p:sldId id="265" r:id="rId8"/>
    <p:sldId id="274" r:id="rId9"/>
    <p:sldId id="290" r:id="rId10"/>
    <p:sldId id="275" r:id="rId11"/>
    <p:sldId id="276" r:id="rId12"/>
    <p:sldId id="278" r:id="rId13"/>
    <p:sldId id="280" r:id="rId14"/>
    <p:sldId id="282" r:id="rId15"/>
    <p:sldId id="283" r:id="rId16"/>
    <p:sldId id="284" r:id="rId17"/>
    <p:sldId id="285" r:id="rId18"/>
    <p:sldId id="279" r:id="rId19"/>
    <p:sldId id="277" r:id="rId20"/>
    <p:sldId id="288" r:id="rId21"/>
    <p:sldId id="287" r:id="rId22"/>
    <p:sldId id="286" r:id="rId23"/>
    <p:sldId id="289" r:id="rId24"/>
    <p:sldId id="268" r:id="rId25"/>
    <p:sldId id="262" r:id="rId26"/>
    <p:sldId id="263" r:id="rId27"/>
    <p:sldId id="269" r:id="rId28"/>
    <p:sldId id="270" r:id="rId29"/>
    <p:sldId id="261" r:id="rId30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배달의민족 한나는 열한살" panose="020B0600000101010101" pitchFamily="50" charset="-127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700"/>
    <a:srgbClr val="7F624C"/>
    <a:srgbClr val="4824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463932-E00A-4239-A724-6003ADEEBC0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CC1021F-3B39-41EE-A5C9-11D0A5832DBF}">
      <dgm:prSet phldrT="[텍스트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게임 개요</a:t>
          </a:r>
          <a:endParaRPr lang="ko-KR" altLang="en-US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gm:t>
    </dgm:pt>
    <dgm:pt modelId="{D992399C-E9B4-4B5D-8D89-C5129ACB568E}" type="parTrans" cxnId="{D70898A0-DD15-434A-9A8F-9D8CF64AE0CC}">
      <dgm:prSet/>
      <dgm:spPr/>
      <dgm:t>
        <a:bodyPr/>
        <a:lstStyle/>
        <a:p>
          <a:pPr latinLnBrk="1"/>
          <a:endParaRPr lang="ko-KR" altLang="en-US"/>
        </a:p>
      </dgm:t>
    </dgm:pt>
    <dgm:pt modelId="{5DD68BFC-FBBE-43A0-B0A5-8B2ED6C0F936}" type="sibTrans" cxnId="{D70898A0-DD15-434A-9A8F-9D8CF64AE0CC}">
      <dgm:prSet/>
      <dgm:spPr/>
      <dgm:t>
        <a:bodyPr/>
        <a:lstStyle/>
        <a:p>
          <a:pPr latinLnBrk="1"/>
          <a:endParaRPr lang="ko-KR" altLang="en-US"/>
        </a:p>
      </dgm:t>
    </dgm:pt>
    <dgm:pt modelId="{CA04C044-392B-465C-B42C-D3C9BA3C11A1}">
      <dgm:prSet phldrT="[텍스트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게임 특징</a:t>
          </a:r>
          <a:endParaRPr lang="ko-KR" altLang="en-US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gm:t>
    </dgm:pt>
    <dgm:pt modelId="{D61BB91A-2188-4460-852B-A3D9D3EDD6CF}" type="parTrans" cxnId="{EA6933A3-5B94-4C8C-AD11-2ADDC067B75B}">
      <dgm:prSet/>
      <dgm:spPr/>
      <dgm:t>
        <a:bodyPr/>
        <a:lstStyle/>
        <a:p>
          <a:pPr latinLnBrk="1"/>
          <a:endParaRPr lang="ko-KR" altLang="en-US"/>
        </a:p>
      </dgm:t>
    </dgm:pt>
    <dgm:pt modelId="{BC52830B-518D-4F7A-8AA0-0D93100AE0B3}" type="sibTrans" cxnId="{EA6933A3-5B94-4C8C-AD11-2ADDC067B75B}">
      <dgm:prSet/>
      <dgm:spPr/>
      <dgm:t>
        <a:bodyPr/>
        <a:lstStyle/>
        <a:p>
          <a:pPr latinLnBrk="1"/>
          <a:endParaRPr lang="ko-KR" altLang="en-US"/>
        </a:p>
      </dgm:t>
    </dgm:pt>
    <dgm:pt modelId="{266FF250-634E-4D1F-B556-A94B68AEAF0F}">
      <dgm:prSet phldrT="[텍스트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기획 의도</a:t>
          </a:r>
          <a:endParaRPr lang="ko-KR" altLang="en-US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gm:t>
    </dgm:pt>
    <dgm:pt modelId="{91A29AA8-A253-49A3-B633-1C4260BF905C}" type="parTrans" cxnId="{03C89CF9-E30A-4398-AD06-3E47C7AB7386}">
      <dgm:prSet/>
      <dgm:spPr/>
      <dgm:t>
        <a:bodyPr/>
        <a:lstStyle/>
        <a:p>
          <a:pPr latinLnBrk="1"/>
          <a:endParaRPr lang="ko-KR" altLang="en-US"/>
        </a:p>
      </dgm:t>
    </dgm:pt>
    <dgm:pt modelId="{E64EE739-5412-448C-B62C-883235FC1611}" type="sibTrans" cxnId="{03C89CF9-E30A-4398-AD06-3E47C7AB7386}">
      <dgm:prSet/>
      <dgm:spPr/>
      <dgm:t>
        <a:bodyPr/>
        <a:lstStyle/>
        <a:p>
          <a:pPr latinLnBrk="1"/>
          <a:endParaRPr lang="ko-KR" altLang="en-US"/>
        </a:p>
      </dgm:t>
    </dgm:pt>
    <dgm:pt modelId="{1024B758-EA37-4845-AFFD-5636239C71A2}">
      <dgm:prSet phldrT="[텍스트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게임 흐름</a:t>
          </a:r>
          <a:endParaRPr lang="ko-KR" altLang="en-US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gm:t>
    </dgm:pt>
    <dgm:pt modelId="{25F1AD8B-9877-4970-A8CF-5D3CE847D98E}" type="parTrans" cxnId="{D7376D8D-26A2-4713-9C10-7A2B13993E1C}">
      <dgm:prSet/>
      <dgm:spPr/>
      <dgm:t>
        <a:bodyPr/>
        <a:lstStyle/>
        <a:p>
          <a:pPr latinLnBrk="1"/>
          <a:endParaRPr lang="ko-KR" altLang="en-US"/>
        </a:p>
      </dgm:t>
    </dgm:pt>
    <dgm:pt modelId="{ACCEDCB4-53C9-4D72-8743-E901501F4DBD}" type="sibTrans" cxnId="{D7376D8D-26A2-4713-9C10-7A2B13993E1C}">
      <dgm:prSet/>
      <dgm:spPr/>
      <dgm:t>
        <a:bodyPr/>
        <a:lstStyle/>
        <a:p>
          <a:pPr latinLnBrk="1"/>
          <a:endParaRPr lang="ko-KR" altLang="en-US"/>
        </a:p>
      </dgm:t>
    </dgm:pt>
    <dgm:pt modelId="{2E1EE9E4-CBA3-44E7-B4D8-45E2268A0DDD}">
      <dgm:prSet phldrT="[텍스트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재미 요소</a:t>
          </a:r>
          <a:endParaRPr lang="ko-KR" altLang="en-US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gm:t>
    </dgm:pt>
    <dgm:pt modelId="{001811F1-7934-435B-80BF-C62F3DEC6C05}" type="parTrans" cxnId="{C4A61797-417A-463C-B845-1355DF52FCBA}">
      <dgm:prSet/>
      <dgm:spPr/>
      <dgm:t>
        <a:bodyPr/>
        <a:lstStyle/>
        <a:p>
          <a:pPr latinLnBrk="1"/>
          <a:endParaRPr lang="ko-KR" altLang="en-US"/>
        </a:p>
      </dgm:t>
    </dgm:pt>
    <dgm:pt modelId="{F50D79E8-EE05-4454-8124-9BAF08C040AE}" type="sibTrans" cxnId="{C4A61797-417A-463C-B845-1355DF52FCBA}">
      <dgm:prSet/>
      <dgm:spPr/>
      <dgm:t>
        <a:bodyPr/>
        <a:lstStyle/>
        <a:p>
          <a:pPr latinLnBrk="1"/>
          <a:endParaRPr lang="ko-KR" altLang="en-US"/>
        </a:p>
      </dgm:t>
    </dgm:pt>
    <dgm:pt modelId="{47DB927E-1B71-47B9-A642-F969A9234531}">
      <dgm:prSet phldrT="[텍스트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스토리 </a:t>
          </a:r>
          <a:r>
            <a: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/ </a:t>
          </a:r>
          <a:r>
            <a:rPr lang="ko-KR" altLang="en-US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대표 캐릭터</a:t>
          </a:r>
          <a:endParaRPr lang="ko-KR" altLang="en-US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gm:t>
    </dgm:pt>
    <dgm:pt modelId="{40FCAF15-7564-4E26-9942-644DD8029CF6}" type="sibTrans" cxnId="{3A5C341D-3743-42EE-83BC-9FF8678E0214}">
      <dgm:prSet/>
      <dgm:spPr/>
      <dgm:t>
        <a:bodyPr/>
        <a:lstStyle/>
        <a:p>
          <a:pPr latinLnBrk="1"/>
          <a:endParaRPr lang="ko-KR" altLang="en-US"/>
        </a:p>
      </dgm:t>
    </dgm:pt>
    <dgm:pt modelId="{2442DC7F-BB49-46D1-B736-3BA488936ACC}" type="parTrans" cxnId="{3A5C341D-3743-42EE-83BC-9FF8678E0214}">
      <dgm:prSet/>
      <dgm:spPr/>
      <dgm:t>
        <a:bodyPr/>
        <a:lstStyle/>
        <a:p>
          <a:pPr latinLnBrk="1"/>
          <a:endParaRPr lang="ko-KR" altLang="en-US"/>
        </a:p>
      </dgm:t>
    </dgm:pt>
    <dgm:pt modelId="{2861FC10-825B-4690-8190-582393D5EED2}" type="pres">
      <dgm:prSet presAssocID="{3D463932-E00A-4239-A724-6003ADEEBC0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B1EE3B-7B8E-49D9-B4C1-4A488CCB17A5}" type="pres">
      <dgm:prSet presAssocID="{3D463932-E00A-4239-A724-6003ADEEBC0E}" presName="Name1" presStyleCnt="0"/>
      <dgm:spPr/>
      <dgm:t>
        <a:bodyPr/>
        <a:lstStyle/>
        <a:p>
          <a:pPr latinLnBrk="1"/>
          <a:endParaRPr lang="ko-KR" altLang="en-US"/>
        </a:p>
      </dgm:t>
    </dgm:pt>
    <dgm:pt modelId="{5AA93212-7324-4133-93B0-11A144D39821}" type="pres">
      <dgm:prSet presAssocID="{3D463932-E00A-4239-A724-6003ADEEBC0E}" presName="cycle" presStyleCnt="0"/>
      <dgm:spPr/>
      <dgm:t>
        <a:bodyPr/>
        <a:lstStyle/>
        <a:p>
          <a:pPr latinLnBrk="1"/>
          <a:endParaRPr lang="ko-KR" altLang="en-US"/>
        </a:p>
      </dgm:t>
    </dgm:pt>
    <dgm:pt modelId="{451351AF-9BA0-414D-9230-4CD102CB9B8C}" type="pres">
      <dgm:prSet presAssocID="{3D463932-E00A-4239-A724-6003ADEEBC0E}" presName="srcNode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1D33D2C0-0DBD-4F79-875A-1B8E2CE73036}" type="pres">
      <dgm:prSet presAssocID="{3D463932-E00A-4239-A724-6003ADEEBC0E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BA0DFA40-FAE1-4141-A394-5D140E55DD6A}" type="pres">
      <dgm:prSet presAssocID="{3D463932-E00A-4239-A724-6003ADEEBC0E}" presName="extraNode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4E32AD5-7B0B-4C70-97B4-020CDB062E31}" type="pres">
      <dgm:prSet presAssocID="{3D463932-E00A-4239-A724-6003ADEEBC0E}" presName="dstNode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559CF37A-1011-44F8-961C-47754111F624}" type="pres">
      <dgm:prSet presAssocID="{2CC1021F-3B39-41EE-A5C9-11D0A5832DBF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8B1D59-1F67-43BB-8F94-EFD5119B2E20}" type="pres">
      <dgm:prSet presAssocID="{2CC1021F-3B39-41EE-A5C9-11D0A5832DBF}" presName="accent_1" presStyleCnt="0"/>
      <dgm:spPr/>
      <dgm:t>
        <a:bodyPr/>
        <a:lstStyle/>
        <a:p>
          <a:pPr latinLnBrk="1"/>
          <a:endParaRPr lang="ko-KR" altLang="en-US"/>
        </a:p>
      </dgm:t>
    </dgm:pt>
    <dgm:pt modelId="{A546C6D6-B9A5-447D-B7BF-490BE306E8F9}" type="pres">
      <dgm:prSet presAssocID="{2CC1021F-3B39-41EE-A5C9-11D0A5832DBF}" presName="accentRepeatNode" presStyleLbl="solidFgAcc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791924AF-2C15-44F1-BB53-E4479517D773}" type="pres">
      <dgm:prSet presAssocID="{CA04C044-392B-465C-B42C-D3C9BA3C11A1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C43CC9-03E3-4461-A83A-447E344A5FBD}" type="pres">
      <dgm:prSet presAssocID="{CA04C044-392B-465C-B42C-D3C9BA3C11A1}" presName="accent_2" presStyleCnt="0"/>
      <dgm:spPr/>
      <dgm:t>
        <a:bodyPr/>
        <a:lstStyle/>
        <a:p>
          <a:pPr latinLnBrk="1"/>
          <a:endParaRPr lang="ko-KR" altLang="en-US"/>
        </a:p>
      </dgm:t>
    </dgm:pt>
    <dgm:pt modelId="{2E42FE9D-DFF8-4282-95A2-D61A7DE45A0A}" type="pres">
      <dgm:prSet presAssocID="{CA04C044-392B-465C-B42C-D3C9BA3C11A1}" presName="accentRepeatNode" presStyleLbl="solidFgAcc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11B8A15-853C-436F-844B-4573BF6759E3}" type="pres">
      <dgm:prSet presAssocID="{47DB927E-1B71-47B9-A642-F969A923453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803EE1-648F-4FB1-8DF8-EED3418C707C}" type="pres">
      <dgm:prSet presAssocID="{47DB927E-1B71-47B9-A642-F969A9234531}" presName="accent_3" presStyleCnt="0"/>
      <dgm:spPr/>
      <dgm:t>
        <a:bodyPr/>
        <a:lstStyle/>
        <a:p>
          <a:pPr latinLnBrk="1"/>
          <a:endParaRPr lang="ko-KR" altLang="en-US"/>
        </a:p>
      </dgm:t>
    </dgm:pt>
    <dgm:pt modelId="{153E451B-0B94-4B74-A588-1648541B45BD}" type="pres">
      <dgm:prSet presAssocID="{47DB927E-1B71-47B9-A642-F969A9234531}" presName="accentRepeatNode" presStyleLbl="solidFgAcc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F6A9C7C0-3F60-4389-A97C-E84F89556A5F}" type="pres">
      <dgm:prSet presAssocID="{1024B758-EA37-4845-AFFD-5636239C71A2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FAFD8F-3595-4D7D-8C8A-6C31153871F1}" type="pres">
      <dgm:prSet presAssocID="{1024B758-EA37-4845-AFFD-5636239C71A2}" presName="accent_4" presStyleCnt="0"/>
      <dgm:spPr/>
      <dgm:t>
        <a:bodyPr/>
        <a:lstStyle/>
        <a:p>
          <a:pPr latinLnBrk="1"/>
          <a:endParaRPr lang="ko-KR" altLang="en-US"/>
        </a:p>
      </dgm:t>
    </dgm:pt>
    <dgm:pt modelId="{1AA73ADB-E0B6-4174-909A-42FCB7F5D59B}" type="pres">
      <dgm:prSet presAssocID="{1024B758-EA37-4845-AFFD-5636239C71A2}" presName="accentRepeatNode" presStyleLbl="solidFgAcc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C1F75B08-615C-4F68-98C5-3C870FF9DA82}" type="pres">
      <dgm:prSet presAssocID="{2E1EE9E4-CBA3-44E7-B4D8-45E2268A0DD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4ACB95-1C4B-4A31-895E-D046BDC79BFB}" type="pres">
      <dgm:prSet presAssocID="{2E1EE9E4-CBA3-44E7-B4D8-45E2268A0DDD}" presName="accent_5" presStyleCnt="0"/>
      <dgm:spPr/>
      <dgm:t>
        <a:bodyPr/>
        <a:lstStyle/>
        <a:p>
          <a:pPr latinLnBrk="1"/>
          <a:endParaRPr lang="ko-KR" altLang="en-US"/>
        </a:p>
      </dgm:t>
    </dgm:pt>
    <dgm:pt modelId="{D77BBA18-0D05-4678-876F-CC00B784098C}" type="pres">
      <dgm:prSet presAssocID="{2E1EE9E4-CBA3-44E7-B4D8-45E2268A0DDD}" presName="accentRepeatNode" presStyleLbl="solidFgAcc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FF49E899-0ED7-4862-BA84-216621C90E34}" type="pres">
      <dgm:prSet presAssocID="{266FF250-634E-4D1F-B556-A94B68AEAF0F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9A87BA-1247-48FF-A56C-B8DA890F7648}" type="pres">
      <dgm:prSet presAssocID="{266FF250-634E-4D1F-B556-A94B68AEAF0F}" presName="accent_6" presStyleCnt="0"/>
      <dgm:spPr/>
      <dgm:t>
        <a:bodyPr/>
        <a:lstStyle/>
        <a:p>
          <a:pPr latinLnBrk="1"/>
          <a:endParaRPr lang="ko-KR" altLang="en-US"/>
        </a:p>
      </dgm:t>
    </dgm:pt>
    <dgm:pt modelId="{F515A529-EB34-4F40-8FAD-7D0CF44A8D79}" type="pres">
      <dgm:prSet presAssocID="{266FF250-634E-4D1F-B556-A94B68AEAF0F}" presName="accentRepeatNode" presStyleLbl="solidFgAcc1" presStyleIdx="5" presStyleCnt="6"/>
      <dgm:spPr/>
      <dgm:t>
        <a:bodyPr/>
        <a:lstStyle/>
        <a:p>
          <a:pPr latinLnBrk="1"/>
          <a:endParaRPr lang="ko-KR" altLang="en-US"/>
        </a:p>
      </dgm:t>
    </dgm:pt>
  </dgm:ptLst>
  <dgm:cxnLst>
    <dgm:cxn modelId="{3A5C341D-3743-42EE-83BC-9FF8678E0214}" srcId="{3D463932-E00A-4239-A724-6003ADEEBC0E}" destId="{47DB927E-1B71-47B9-A642-F969A9234531}" srcOrd="2" destOrd="0" parTransId="{2442DC7F-BB49-46D1-B736-3BA488936ACC}" sibTransId="{40FCAF15-7564-4E26-9942-644DD8029CF6}"/>
    <dgm:cxn modelId="{E8E44B6B-2B82-4F6F-A054-618126AFE11B}" type="presOf" srcId="{2CC1021F-3B39-41EE-A5C9-11D0A5832DBF}" destId="{559CF37A-1011-44F8-961C-47754111F624}" srcOrd="0" destOrd="0" presId="urn:microsoft.com/office/officeart/2008/layout/VerticalCurvedList"/>
    <dgm:cxn modelId="{A3428972-059C-4F41-8855-B2EB0787FE91}" type="presOf" srcId="{1024B758-EA37-4845-AFFD-5636239C71A2}" destId="{F6A9C7C0-3F60-4389-A97C-E84F89556A5F}" srcOrd="0" destOrd="0" presId="urn:microsoft.com/office/officeart/2008/layout/VerticalCurvedList"/>
    <dgm:cxn modelId="{BE37F098-B02F-44B6-B04D-D8E388928A40}" type="presOf" srcId="{47DB927E-1B71-47B9-A642-F969A9234531}" destId="{211B8A15-853C-436F-844B-4573BF6759E3}" srcOrd="0" destOrd="0" presId="urn:microsoft.com/office/officeart/2008/layout/VerticalCurvedList"/>
    <dgm:cxn modelId="{D7376D8D-26A2-4713-9C10-7A2B13993E1C}" srcId="{3D463932-E00A-4239-A724-6003ADEEBC0E}" destId="{1024B758-EA37-4845-AFFD-5636239C71A2}" srcOrd="3" destOrd="0" parTransId="{25F1AD8B-9877-4970-A8CF-5D3CE847D98E}" sibTransId="{ACCEDCB4-53C9-4D72-8743-E901501F4DBD}"/>
    <dgm:cxn modelId="{D70898A0-DD15-434A-9A8F-9D8CF64AE0CC}" srcId="{3D463932-E00A-4239-A724-6003ADEEBC0E}" destId="{2CC1021F-3B39-41EE-A5C9-11D0A5832DBF}" srcOrd="0" destOrd="0" parTransId="{D992399C-E9B4-4B5D-8D89-C5129ACB568E}" sibTransId="{5DD68BFC-FBBE-43A0-B0A5-8B2ED6C0F936}"/>
    <dgm:cxn modelId="{C4A61797-417A-463C-B845-1355DF52FCBA}" srcId="{3D463932-E00A-4239-A724-6003ADEEBC0E}" destId="{2E1EE9E4-CBA3-44E7-B4D8-45E2268A0DDD}" srcOrd="4" destOrd="0" parTransId="{001811F1-7934-435B-80BF-C62F3DEC6C05}" sibTransId="{F50D79E8-EE05-4454-8124-9BAF08C040AE}"/>
    <dgm:cxn modelId="{2576D68E-41E0-4165-8C03-1BAAECEEF32C}" type="presOf" srcId="{5DD68BFC-FBBE-43A0-B0A5-8B2ED6C0F936}" destId="{1D33D2C0-0DBD-4F79-875A-1B8E2CE73036}" srcOrd="0" destOrd="0" presId="urn:microsoft.com/office/officeart/2008/layout/VerticalCurvedList"/>
    <dgm:cxn modelId="{03C89CF9-E30A-4398-AD06-3E47C7AB7386}" srcId="{3D463932-E00A-4239-A724-6003ADEEBC0E}" destId="{266FF250-634E-4D1F-B556-A94B68AEAF0F}" srcOrd="5" destOrd="0" parTransId="{91A29AA8-A253-49A3-B633-1C4260BF905C}" sibTransId="{E64EE739-5412-448C-B62C-883235FC1611}"/>
    <dgm:cxn modelId="{09C10ACD-BC56-45C2-A3ED-F2D8A4AD3434}" type="presOf" srcId="{3D463932-E00A-4239-A724-6003ADEEBC0E}" destId="{2861FC10-825B-4690-8190-582393D5EED2}" srcOrd="0" destOrd="0" presId="urn:microsoft.com/office/officeart/2008/layout/VerticalCurvedList"/>
    <dgm:cxn modelId="{EA6933A3-5B94-4C8C-AD11-2ADDC067B75B}" srcId="{3D463932-E00A-4239-A724-6003ADEEBC0E}" destId="{CA04C044-392B-465C-B42C-D3C9BA3C11A1}" srcOrd="1" destOrd="0" parTransId="{D61BB91A-2188-4460-852B-A3D9D3EDD6CF}" sibTransId="{BC52830B-518D-4F7A-8AA0-0D93100AE0B3}"/>
    <dgm:cxn modelId="{7CC14BE4-1E42-4DB8-A10F-A8C77C0034EF}" type="presOf" srcId="{2E1EE9E4-CBA3-44E7-B4D8-45E2268A0DDD}" destId="{C1F75B08-615C-4F68-98C5-3C870FF9DA82}" srcOrd="0" destOrd="0" presId="urn:microsoft.com/office/officeart/2008/layout/VerticalCurvedList"/>
    <dgm:cxn modelId="{D5359CCE-69A0-44EA-827B-D4139D5557F5}" type="presOf" srcId="{266FF250-634E-4D1F-B556-A94B68AEAF0F}" destId="{FF49E899-0ED7-4862-BA84-216621C90E34}" srcOrd="0" destOrd="0" presId="urn:microsoft.com/office/officeart/2008/layout/VerticalCurvedList"/>
    <dgm:cxn modelId="{97CBBC7D-8FCB-4F64-A67B-94A16A19BF62}" type="presOf" srcId="{CA04C044-392B-465C-B42C-D3C9BA3C11A1}" destId="{791924AF-2C15-44F1-BB53-E4479517D773}" srcOrd="0" destOrd="0" presId="urn:microsoft.com/office/officeart/2008/layout/VerticalCurvedList"/>
    <dgm:cxn modelId="{6F72ACD1-EA62-47E1-946A-96C6ABC4726D}" type="presParOf" srcId="{2861FC10-825B-4690-8190-582393D5EED2}" destId="{AFB1EE3B-7B8E-49D9-B4C1-4A488CCB17A5}" srcOrd="0" destOrd="0" presId="urn:microsoft.com/office/officeart/2008/layout/VerticalCurvedList"/>
    <dgm:cxn modelId="{F1D3E6F5-B1C4-4617-9E8C-C3E5B8816C28}" type="presParOf" srcId="{AFB1EE3B-7B8E-49D9-B4C1-4A488CCB17A5}" destId="{5AA93212-7324-4133-93B0-11A144D39821}" srcOrd="0" destOrd="0" presId="urn:microsoft.com/office/officeart/2008/layout/VerticalCurvedList"/>
    <dgm:cxn modelId="{CEACA089-6452-4921-926E-7923842C5F1E}" type="presParOf" srcId="{5AA93212-7324-4133-93B0-11A144D39821}" destId="{451351AF-9BA0-414D-9230-4CD102CB9B8C}" srcOrd="0" destOrd="0" presId="urn:microsoft.com/office/officeart/2008/layout/VerticalCurvedList"/>
    <dgm:cxn modelId="{9F2BEB28-0732-4C2D-BAE6-3D95924C948D}" type="presParOf" srcId="{5AA93212-7324-4133-93B0-11A144D39821}" destId="{1D33D2C0-0DBD-4F79-875A-1B8E2CE73036}" srcOrd="1" destOrd="0" presId="urn:microsoft.com/office/officeart/2008/layout/VerticalCurvedList"/>
    <dgm:cxn modelId="{CB0591C6-CEDA-4F41-9688-2B153BFA9FD4}" type="presParOf" srcId="{5AA93212-7324-4133-93B0-11A144D39821}" destId="{BA0DFA40-FAE1-4141-A394-5D140E55DD6A}" srcOrd="2" destOrd="0" presId="urn:microsoft.com/office/officeart/2008/layout/VerticalCurvedList"/>
    <dgm:cxn modelId="{6CDB8251-184B-493A-8A06-776E2DC62E31}" type="presParOf" srcId="{5AA93212-7324-4133-93B0-11A144D39821}" destId="{D4E32AD5-7B0B-4C70-97B4-020CDB062E31}" srcOrd="3" destOrd="0" presId="urn:microsoft.com/office/officeart/2008/layout/VerticalCurvedList"/>
    <dgm:cxn modelId="{6E7B23B8-AEFF-4F15-9626-3803DC353099}" type="presParOf" srcId="{AFB1EE3B-7B8E-49D9-B4C1-4A488CCB17A5}" destId="{559CF37A-1011-44F8-961C-47754111F624}" srcOrd="1" destOrd="0" presId="urn:microsoft.com/office/officeart/2008/layout/VerticalCurvedList"/>
    <dgm:cxn modelId="{85FEB630-BC13-4466-9F27-2ADA234EE246}" type="presParOf" srcId="{AFB1EE3B-7B8E-49D9-B4C1-4A488CCB17A5}" destId="{9B8B1D59-1F67-43BB-8F94-EFD5119B2E20}" srcOrd="2" destOrd="0" presId="urn:microsoft.com/office/officeart/2008/layout/VerticalCurvedList"/>
    <dgm:cxn modelId="{B070C24A-D59C-4C69-BFE2-64C100F3D278}" type="presParOf" srcId="{9B8B1D59-1F67-43BB-8F94-EFD5119B2E20}" destId="{A546C6D6-B9A5-447D-B7BF-490BE306E8F9}" srcOrd="0" destOrd="0" presId="urn:microsoft.com/office/officeart/2008/layout/VerticalCurvedList"/>
    <dgm:cxn modelId="{A329E592-A362-4614-9DB0-233CEA21DC40}" type="presParOf" srcId="{AFB1EE3B-7B8E-49D9-B4C1-4A488CCB17A5}" destId="{791924AF-2C15-44F1-BB53-E4479517D773}" srcOrd="3" destOrd="0" presId="urn:microsoft.com/office/officeart/2008/layout/VerticalCurvedList"/>
    <dgm:cxn modelId="{F21EBE5D-409A-4C9E-9108-9B9630B8DAE9}" type="presParOf" srcId="{AFB1EE3B-7B8E-49D9-B4C1-4A488CCB17A5}" destId="{07C43CC9-03E3-4461-A83A-447E344A5FBD}" srcOrd="4" destOrd="0" presId="urn:microsoft.com/office/officeart/2008/layout/VerticalCurvedList"/>
    <dgm:cxn modelId="{CE38DDBD-7F65-42FA-AC46-9F4DCF00012B}" type="presParOf" srcId="{07C43CC9-03E3-4461-A83A-447E344A5FBD}" destId="{2E42FE9D-DFF8-4282-95A2-D61A7DE45A0A}" srcOrd="0" destOrd="0" presId="urn:microsoft.com/office/officeart/2008/layout/VerticalCurvedList"/>
    <dgm:cxn modelId="{DCF3A816-925D-43E9-BC9E-CB8677DCE625}" type="presParOf" srcId="{AFB1EE3B-7B8E-49D9-B4C1-4A488CCB17A5}" destId="{211B8A15-853C-436F-844B-4573BF6759E3}" srcOrd="5" destOrd="0" presId="urn:microsoft.com/office/officeart/2008/layout/VerticalCurvedList"/>
    <dgm:cxn modelId="{5C61713C-223E-4830-ADA9-A37469DAD761}" type="presParOf" srcId="{AFB1EE3B-7B8E-49D9-B4C1-4A488CCB17A5}" destId="{E4803EE1-648F-4FB1-8DF8-EED3418C707C}" srcOrd="6" destOrd="0" presId="urn:microsoft.com/office/officeart/2008/layout/VerticalCurvedList"/>
    <dgm:cxn modelId="{8C030BD0-DEFE-4E54-ADB6-19D9F59C2F38}" type="presParOf" srcId="{E4803EE1-648F-4FB1-8DF8-EED3418C707C}" destId="{153E451B-0B94-4B74-A588-1648541B45BD}" srcOrd="0" destOrd="0" presId="urn:microsoft.com/office/officeart/2008/layout/VerticalCurvedList"/>
    <dgm:cxn modelId="{07AC5347-3B84-409F-BFD6-77DF66F5C766}" type="presParOf" srcId="{AFB1EE3B-7B8E-49D9-B4C1-4A488CCB17A5}" destId="{F6A9C7C0-3F60-4389-A97C-E84F89556A5F}" srcOrd="7" destOrd="0" presId="urn:microsoft.com/office/officeart/2008/layout/VerticalCurvedList"/>
    <dgm:cxn modelId="{B1B7BD29-554C-46F4-81C6-2BD75449F51C}" type="presParOf" srcId="{AFB1EE3B-7B8E-49D9-B4C1-4A488CCB17A5}" destId="{4FFAFD8F-3595-4D7D-8C8A-6C31153871F1}" srcOrd="8" destOrd="0" presId="urn:microsoft.com/office/officeart/2008/layout/VerticalCurvedList"/>
    <dgm:cxn modelId="{7E8310B2-F124-4F5A-BD20-8C690AD79B83}" type="presParOf" srcId="{4FFAFD8F-3595-4D7D-8C8A-6C31153871F1}" destId="{1AA73ADB-E0B6-4174-909A-42FCB7F5D59B}" srcOrd="0" destOrd="0" presId="urn:microsoft.com/office/officeart/2008/layout/VerticalCurvedList"/>
    <dgm:cxn modelId="{F4B1B281-EB70-46B1-B305-4F7468583074}" type="presParOf" srcId="{AFB1EE3B-7B8E-49D9-B4C1-4A488CCB17A5}" destId="{C1F75B08-615C-4F68-98C5-3C870FF9DA82}" srcOrd="9" destOrd="0" presId="urn:microsoft.com/office/officeart/2008/layout/VerticalCurvedList"/>
    <dgm:cxn modelId="{DBE45DFF-0FA5-413B-B297-3C064E8D865B}" type="presParOf" srcId="{AFB1EE3B-7B8E-49D9-B4C1-4A488CCB17A5}" destId="{BA4ACB95-1C4B-4A31-895E-D046BDC79BFB}" srcOrd="10" destOrd="0" presId="urn:microsoft.com/office/officeart/2008/layout/VerticalCurvedList"/>
    <dgm:cxn modelId="{489992DF-19E6-46CC-9542-AB766EC78D84}" type="presParOf" srcId="{BA4ACB95-1C4B-4A31-895E-D046BDC79BFB}" destId="{D77BBA18-0D05-4678-876F-CC00B784098C}" srcOrd="0" destOrd="0" presId="urn:microsoft.com/office/officeart/2008/layout/VerticalCurvedList"/>
    <dgm:cxn modelId="{7DEB416C-D931-4CAD-8FCB-A04737A0F1A4}" type="presParOf" srcId="{AFB1EE3B-7B8E-49D9-B4C1-4A488CCB17A5}" destId="{FF49E899-0ED7-4862-BA84-216621C90E34}" srcOrd="11" destOrd="0" presId="urn:microsoft.com/office/officeart/2008/layout/VerticalCurvedList"/>
    <dgm:cxn modelId="{91651485-D19D-45BC-8004-FBAC58816BEA}" type="presParOf" srcId="{AFB1EE3B-7B8E-49D9-B4C1-4A488CCB17A5}" destId="{259A87BA-1247-48FF-A56C-B8DA890F7648}" srcOrd="12" destOrd="0" presId="urn:microsoft.com/office/officeart/2008/layout/VerticalCurvedList"/>
    <dgm:cxn modelId="{D2ACE7A4-1AA3-4F81-A388-20A033D58735}" type="presParOf" srcId="{259A87BA-1247-48FF-A56C-B8DA890F7648}" destId="{F515A529-EB34-4F40-8FAD-7D0CF44A8D7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A732E5-AB84-4496-B775-8AB7C897FAC8}" type="doc">
      <dgm:prSet loTypeId="urn:microsoft.com/office/officeart/2005/8/layout/funnel1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57E724E0-2C9A-4F68-8FB8-B3A9480C041C}">
      <dgm:prSet phldrT="[텍스트]" custT="1"/>
      <dgm:spPr/>
      <dgm:t>
        <a:bodyPr/>
        <a:lstStyle/>
        <a:p>
          <a:pPr latinLnBrk="1"/>
          <a:r>
            <a:rPr lang="ko-KR" altLang="en-US" sz="3200" dirty="0" err="1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플래포머</a:t>
          </a:r>
          <a:endParaRPr lang="ko-KR" altLang="en-US" sz="3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gm:t>
    </dgm:pt>
    <dgm:pt modelId="{33C1B8A1-07BF-4AAD-B81B-5ACDD0EF5C58}" type="parTrans" cxnId="{57A47BA5-D49F-489F-8A5D-01E51EF8EA28}">
      <dgm:prSet/>
      <dgm:spPr/>
      <dgm:t>
        <a:bodyPr/>
        <a:lstStyle/>
        <a:p>
          <a:pPr latinLnBrk="1"/>
          <a:endParaRPr lang="ko-KR" altLang="en-US"/>
        </a:p>
      </dgm:t>
    </dgm:pt>
    <dgm:pt modelId="{C49A0085-C3C0-4FE8-AC64-9818D0C73C96}" type="sibTrans" cxnId="{57A47BA5-D49F-489F-8A5D-01E51EF8EA28}">
      <dgm:prSet/>
      <dgm:spPr/>
      <dgm:t>
        <a:bodyPr/>
        <a:lstStyle/>
        <a:p>
          <a:pPr latinLnBrk="1"/>
          <a:endParaRPr lang="ko-KR" altLang="en-US"/>
        </a:p>
      </dgm:t>
    </dgm:pt>
    <dgm:pt modelId="{49ACD315-C052-4782-ABE0-F07BD31AA98D}">
      <dgm:prSet phldrT="[텍스트]" custT="1"/>
      <dgm:spPr/>
      <dgm:t>
        <a:bodyPr/>
        <a:lstStyle/>
        <a:p>
          <a:pPr latinLnBrk="1"/>
          <a:r>
            <a:rPr lang="ko-KR" altLang="en-US" sz="28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스토리</a:t>
          </a:r>
          <a:endParaRPr lang="ko-KR" altLang="en-US" sz="28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gm:t>
    </dgm:pt>
    <dgm:pt modelId="{D2B5265F-7BA1-48F9-B923-98B634C86086}" type="parTrans" cxnId="{A895796C-2C77-476C-B1B8-5D9C7CC5C59A}">
      <dgm:prSet/>
      <dgm:spPr/>
      <dgm:t>
        <a:bodyPr/>
        <a:lstStyle/>
        <a:p>
          <a:pPr latinLnBrk="1"/>
          <a:endParaRPr lang="ko-KR" altLang="en-US"/>
        </a:p>
      </dgm:t>
    </dgm:pt>
    <dgm:pt modelId="{EE670B16-732C-4F39-A3E7-A4486ECEB227}" type="sibTrans" cxnId="{A895796C-2C77-476C-B1B8-5D9C7CC5C59A}">
      <dgm:prSet/>
      <dgm:spPr/>
      <dgm:t>
        <a:bodyPr/>
        <a:lstStyle/>
        <a:p>
          <a:pPr latinLnBrk="1"/>
          <a:endParaRPr lang="ko-KR" altLang="en-US"/>
        </a:p>
      </dgm:t>
    </dgm:pt>
    <dgm:pt modelId="{D2E3BA7C-3203-4907-913B-44B58FE27B94}">
      <dgm:prSet phldrT="[텍스트]" custT="1"/>
      <dgm:spPr/>
      <dgm:t>
        <a:bodyPr/>
        <a:lstStyle/>
        <a:p>
          <a:pPr latinLnBrk="1"/>
          <a:r>
            <a:rPr lang="ko-KR" altLang="en-US" sz="3200" dirty="0" err="1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선택요소</a:t>
          </a:r>
          <a:endParaRPr lang="ko-KR" altLang="en-US" sz="3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gm:t>
    </dgm:pt>
    <dgm:pt modelId="{0827673E-E937-4AC8-A8D5-7CB6F8DE23A7}" type="parTrans" cxnId="{BD2CD118-C914-4053-8374-6336718C6043}">
      <dgm:prSet/>
      <dgm:spPr/>
      <dgm:t>
        <a:bodyPr/>
        <a:lstStyle/>
        <a:p>
          <a:pPr latinLnBrk="1"/>
          <a:endParaRPr lang="ko-KR" altLang="en-US"/>
        </a:p>
      </dgm:t>
    </dgm:pt>
    <dgm:pt modelId="{FB267B0D-58EF-4590-89C4-1EB0BC019571}" type="sibTrans" cxnId="{BD2CD118-C914-4053-8374-6336718C6043}">
      <dgm:prSet/>
      <dgm:spPr/>
      <dgm:t>
        <a:bodyPr/>
        <a:lstStyle/>
        <a:p>
          <a:pPr latinLnBrk="1"/>
          <a:endParaRPr lang="ko-KR" altLang="en-US"/>
        </a:p>
      </dgm:t>
    </dgm:pt>
    <dgm:pt modelId="{1B568C07-672E-41E0-8F14-9DA0EDCD9634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ROAD FOR REAPER</a:t>
          </a:r>
          <a:endParaRPr lang="ko-KR" altLang="en-US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gm:t>
    </dgm:pt>
    <dgm:pt modelId="{C03FB8EA-453A-4236-928D-2A0EE42042B3}" type="parTrans" cxnId="{01908897-FFAC-4EF4-818D-D238029AFA37}">
      <dgm:prSet/>
      <dgm:spPr/>
      <dgm:t>
        <a:bodyPr/>
        <a:lstStyle/>
        <a:p>
          <a:pPr latinLnBrk="1"/>
          <a:endParaRPr lang="ko-KR" altLang="en-US"/>
        </a:p>
      </dgm:t>
    </dgm:pt>
    <dgm:pt modelId="{203AA674-DB70-4F19-8750-E1A1CB70A2EC}" type="sibTrans" cxnId="{01908897-FFAC-4EF4-818D-D238029AFA37}">
      <dgm:prSet/>
      <dgm:spPr/>
      <dgm:t>
        <a:bodyPr/>
        <a:lstStyle/>
        <a:p>
          <a:pPr latinLnBrk="1"/>
          <a:endParaRPr lang="ko-KR" altLang="en-US"/>
        </a:p>
      </dgm:t>
    </dgm:pt>
    <dgm:pt modelId="{706B0946-990A-4CCA-A2A6-21710D489CC8}" type="pres">
      <dgm:prSet presAssocID="{C8A732E5-AB84-4496-B775-8AB7C897FAC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3D25E8-4B74-4DC9-B5E5-9E2545DCD78A}" type="pres">
      <dgm:prSet presAssocID="{C8A732E5-AB84-4496-B775-8AB7C897FAC8}" presName="ellipse" presStyleLbl="trBgShp" presStyleIdx="0" presStyleCnt="1"/>
      <dgm:spPr/>
    </dgm:pt>
    <dgm:pt modelId="{9BB7D601-AC89-4878-965E-5D87A159B764}" type="pres">
      <dgm:prSet presAssocID="{C8A732E5-AB84-4496-B775-8AB7C897FAC8}" presName="arrow1" presStyleLbl="fgShp" presStyleIdx="0" presStyleCnt="1"/>
      <dgm:spPr>
        <a:solidFill>
          <a:schemeClr val="bg1"/>
        </a:solidFill>
        <a:ln w="57150">
          <a:solidFill>
            <a:schemeClr val="tx1"/>
          </a:solidFill>
        </a:ln>
      </dgm:spPr>
    </dgm:pt>
    <dgm:pt modelId="{51B0EDFE-8206-4081-B933-1320B184C235}" type="pres">
      <dgm:prSet presAssocID="{C8A732E5-AB84-4496-B775-8AB7C897FAC8}" presName="rectangle" presStyleLbl="revTx" presStyleIdx="0" presStyleCnt="1" custLinFactNeighborX="0" custLinFactNeighborY="333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A1C534-2EE8-4B88-88B8-59A3E94055A9}" type="pres">
      <dgm:prSet presAssocID="{49ACD315-C052-4782-ABE0-F07BD31AA98D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FC21B6-0B92-4381-B50E-D21D716EC3E2}" type="pres">
      <dgm:prSet presAssocID="{D2E3BA7C-3203-4907-913B-44B58FE27B94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FEF054-A51C-4164-9EF4-7F1E5C5447E5}" type="pres">
      <dgm:prSet presAssocID="{1B568C07-672E-41E0-8F14-9DA0EDCD9634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636E78-BDFB-4389-B2E4-6E9065E179DB}" type="pres">
      <dgm:prSet presAssocID="{C8A732E5-AB84-4496-B775-8AB7C897FAC8}" presName="funnel" presStyleLbl="trAlignAcc1" presStyleIdx="0" presStyleCnt="1"/>
      <dgm:spPr>
        <a:ln w="571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</dgm:ptLst>
  <dgm:cxnLst>
    <dgm:cxn modelId="{FA97EBEC-7DA7-4020-BC79-80A2811B7C75}" type="presOf" srcId="{49ACD315-C052-4782-ABE0-F07BD31AA98D}" destId="{DBFC21B6-0B92-4381-B50E-D21D716EC3E2}" srcOrd="0" destOrd="0" presId="urn:microsoft.com/office/officeart/2005/8/layout/funnel1"/>
    <dgm:cxn modelId="{4B008B18-DEEC-49DB-85F9-ED5648172622}" type="presOf" srcId="{1B568C07-672E-41E0-8F14-9DA0EDCD9634}" destId="{51B0EDFE-8206-4081-B933-1320B184C235}" srcOrd="0" destOrd="0" presId="urn:microsoft.com/office/officeart/2005/8/layout/funnel1"/>
    <dgm:cxn modelId="{57A47BA5-D49F-489F-8A5D-01E51EF8EA28}" srcId="{C8A732E5-AB84-4496-B775-8AB7C897FAC8}" destId="{57E724E0-2C9A-4F68-8FB8-B3A9480C041C}" srcOrd="0" destOrd="0" parTransId="{33C1B8A1-07BF-4AAD-B81B-5ACDD0EF5C58}" sibTransId="{C49A0085-C3C0-4FE8-AC64-9818D0C73C96}"/>
    <dgm:cxn modelId="{AFF634E5-6137-4989-B2F9-E8CAAD635CEB}" type="presOf" srcId="{C8A732E5-AB84-4496-B775-8AB7C897FAC8}" destId="{706B0946-990A-4CCA-A2A6-21710D489CC8}" srcOrd="0" destOrd="0" presId="urn:microsoft.com/office/officeart/2005/8/layout/funnel1"/>
    <dgm:cxn modelId="{01908897-FFAC-4EF4-818D-D238029AFA37}" srcId="{C8A732E5-AB84-4496-B775-8AB7C897FAC8}" destId="{1B568C07-672E-41E0-8F14-9DA0EDCD9634}" srcOrd="3" destOrd="0" parTransId="{C03FB8EA-453A-4236-928D-2A0EE42042B3}" sibTransId="{203AA674-DB70-4F19-8750-E1A1CB70A2EC}"/>
    <dgm:cxn modelId="{51A26E44-D428-4F57-869D-D1A84FB1CBC6}" type="presOf" srcId="{D2E3BA7C-3203-4907-913B-44B58FE27B94}" destId="{D7A1C534-2EE8-4B88-88B8-59A3E94055A9}" srcOrd="0" destOrd="0" presId="urn:microsoft.com/office/officeart/2005/8/layout/funnel1"/>
    <dgm:cxn modelId="{A895796C-2C77-476C-B1B8-5D9C7CC5C59A}" srcId="{C8A732E5-AB84-4496-B775-8AB7C897FAC8}" destId="{49ACD315-C052-4782-ABE0-F07BD31AA98D}" srcOrd="1" destOrd="0" parTransId="{D2B5265F-7BA1-48F9-B923-98B634C86086}" sibTransId="{EE670B16-732C-4F39-A3E7-A4486ECEB227}"/>
    <dgm:cxn modelId="{BD2CD118-C914-4053-8374-6336718C6043}" srcId="{C8A732E5-AB84-4496-B775-8AB7C897FAC8}" destId="{D2E3BA7C-3203-4907-913B-44B58FE27B94}" srcOrd="2" destOrd="0" parTransId="{0827673E-E937-4AC8-A8D5-7CB6F8DE23A7}" sibTransId="{FB267B0D-58EF-4590-89C4-1EB0BC019571}"/>
    <dgm:cxn modelId="{6FC89C05-8A74-47C4-A911-13B51AEBA996}" type="presOf" srcId="{57E724E0-2C9A-4F68-8FB8-B3A9480C041C}" destId="{38FEF054-A51C-4164-9EF4-7F1E5C5447E5}" srcOrd="0" destOrd="0" presId="urn:microsoft.com/office/officeart/2005/8/layout/funnel1"/>
    <dgm:cxn modelId="{0658C55B-BD7F-4E51-A084-2A2446DA652F}" type="presParOf" srcId="{706B0946-990A-4CCA-A2A6-21710D489CC8}" destId="{743D25E8-4B74-4DC9-B5E5-9E2545DCD78A}" srcOrd="0" destOrd="0" presId="urn:microsoft.com/office/officeart/2005/8/layout/funnel1"/>
    <dgm:cxn modelId="{FC390351-B35B-4E48-89B3-759C0C2480A8}" type="presParOf" srcId="{706B0946-990A-4CCA-A2A6-21710D489CC8}" destId="{9BB7D601-AC89-4878-965E-5D87A159B764}" srcOrd="1" destOrd="0" presId="urn:microsoft.com/office/officeart/2005/8/layout/funnel1"/>
    <dgm:cxn modelId="{7FF83078-431E-4AE3-BD49-94BD087034D3}" type="presParOf" srcId="{706B0946-990A-4CCA-A2A6-21710D489CC8}" destId="{51B0EDFE-8206-4081-B933-1320B184C235}" srcOrd="2" destOrd="0" presId="urn:microsoft.com/office/officeart/2005/8/layout/funnel1"/>
    <dgm:cxn modelId="{3E0D4CFD-2978-48D1-AA87-5D57915E36CF}" type="presParOf" srcId="{706B0946-990A-4CCA-A2A6-21710D489CC8}" destId="{D7A1C534-2EE8-4B88-88B8-59A3E94055A9}" srcOrd="3" destOrd="0" presId="urn:microsoft.com/office/officeart/2005/8/layout/funnel1"/>
    <dgm:cxn modelId="{C02203FD-7287-4860-BD42-3CFD7165AD4E}" type="presParOf" srcId="{706B0946-990A-4CCA-A2A6-21710D489CC8}" destId="{DBFC21B6-0B92-4381-B50E-D21D716EC3E2}" srcOrd="4" destOrd="0" presId="urn:microsoft.com/office/officeart/2005/8/layout/funnel1"/>
    <dgm:cxn modelId="{F09253AD-A6B0-44FF-BB12-DB2D1E956EE3}" type="presParOf" srcId="{706B0946-990A-4CCA-A2A6-21710D489CC8}" destId="{38FEF054-A51C-4164-9EF4-7F1E5C5447E5}" srcOrd="5" destOrd="0" presId="urn:microsoft.com/office/officeart/2005/8/layout/funnel1"/>
    <dgm:cxn modelId="{777DAFC9-0701-4CEA-839D-022CE7020F00}" type="presParOf" srcId="{706B0946-990A-4CCA-A2A6-21710D489CC8}" destId="{88636E78-BDFB-4389-B2E4-6E9065E179D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3D2C0-0DBD-4F79-875A-1B8E2CE73036}">
      <dsp:nvSpPr>
        <dsp:cNvPr id="0" name=""/>
        <dsp:cNvSpPr/>
      </dsp:nvSpPr>
      <dsp:spPr>
        <a:xfrm>
          <a:off x="-6645567" y="-1016260"/>
          <a:ext cx="7909619" cy="7909619"/>
        </a:xfrm>
        <a:prstGeom prst="blockArc">
          <a:avLst>
            <a:gd name="adj1" fmla="val 18900000"/>
            <a:gd name="adj2" fmla="val 2700000"/>
            <a:gd name="adj3" fmla="val 27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CF37A-1011-44F8-961C-47754111F624}">
      <dsp:nvSpPr>
        <dsp:cNvPr id="0" name=""/>
        <dsp:cNvSpPr/>
      </dsp:nvSpPr>
      <dsp:spPr>
        <a:xfrm>
          <a:off x="470461" y="309487"/>
          <a:ext cx="6731447" cy="618740"/>
        </a:xfrm>
        <a:prstGeom prst="rect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126" tIns="71120" rIns="71120" bIns="7112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게임 개요</a:t>
          </a:r>
          <a:endParaRPr lang="ko-KR" altLang="en-US" sz="2800" kern="1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sp:txBody>
      <dsp:txXfrm>
        <a:off x="470461" y="309487"/>
        <a:ext cx="6731447" cy="618740"/>
      </dsp:txXfrm>
    </dsp:sp>
    <dsp:sp modelId="{A546C6D6-B9A5-447D-B7BF-490BE306E8F9}">
      <dsp:nvSpPr>
        <dsp:cNvPr id="0" name=""/>
        <dsp:cNvSpPr/>
      </dsp:nvSpPr>
      <dsp:spPr>
        <a:xfrm>
          <a:off x="83748" y="232145"/>
          <a:ext cx="773426" cy="7734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924AF-2C15-44F1-BB53-E4479517D773}">
      <dsp:nvSpPr>
        <dsp:cNvPr id="0" name=""/>
        <dsp:cNvSpPr/>
      </dsp:nvSpPr>
      <dsp:spPr>
        <a:xfrm>
          <a:off x="979418" y="1237481"/>
          <a:ext cx="6222490" cy="618740"/>
        </a:xfrm>
        <a:prstGeom prst="rect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126" tIns="71120" rIns="71120" bIns="7112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게임 특징</a:t>
          </a:r>
          <a:endParaRPr lang="ko-KR" altLang="en-US" sz="2800" kern="1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sp:txBody>
      <dsp:txXfrm>
        <a:off x="979418" y="1237481"/>
        <a:ext cx="6222490" cy="618740"/>
      </dsp:txXfrm>
    </dsp:sp>
    <dsp:sp modelId="{2E42FE9D-DFF8-4282-95A2-D61A7DE45A0A}">
      <dsp:nvSpPr>
        <dsp:cNvPr id="0" name=""/>
        <dsp:cNvSpPr/>
      </dsp:nvSpPr>
      <dsp:spPr>
        <a:xfrm>
          <a:off x="592705" y="1160139"/>
          <a:ext cx="773426" cy="7734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B8A15-853C-436F-844B-4573BF6759E3}">
      <dsp:nvSpPr>
        <dsp:cNvPr id="0" name=""/>
        <dsp:cNvSpPr/>
      </dsp:nvSpPr>
      <dsp:spPr>
        <a:xfrm>
          <a:off x="1212151" y="2165475"/>
          <a:ext cx="5989757" cy="618740"/>
        </a:xfrm>
        <a:prstGeom prst="rect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126" tIns="71120" rIns="71120" bIns="7112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스토리 </a:t>
          </a:r>
          <a:r>
            <a:rPr lang="en-US" altLang="ko-KR" sz="2800" kern="1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/ </a:t>
          </a:r>
          <a:r>
            <a:rPr lang="ko-KR" altLang="en-US" sz="2800" kern="1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대표 캐릭터</a:t>
          </a:r>
          <a:endParaRPr lang="ko-KR" altLang="en-US" sz="2800" kern="1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sp:txBody>
      <dsp:txXfrm>
        <a:off x="1212151" y="2165475"/>
        <a:ext cx="5989757" cy="618740"/>
      </dsp:txXfrm>
    </dsp:sp>
    <dsp:sp modelId="{153E451B-0B94-4B74-A588-1648541B45BD}">
      <dsp:nvSpPr>
        <dsp:cNvPr id="0" name=""/>
        <dsp:cNvSpPr/>
      </dsp:nvSpPr>
      <dsp:spPr>
        <a:xfrm>
          <a:off x="825438" y="2088132"/>
          <a:ext cx="773426" cy="7734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9C7C0-3F60-4389-A97C-E84F89556A5F}">
      <dsp:nvSpPr>
        <dsp:cNvPr id="0" name=""/>
        <dsp:cNvSpPr/>
      </dsp:nvSpPr>
      <dsp:spPr>
        <a:xfrm>
          <a:off x="1212151" y="3092881"/>
          <a:ext cx="5989757" cy="618740"/>
        </a:xfrm>
        <a:prstGeom prst="rect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126" tIns="71120" rIns="71120" bIns="7112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게임 흐름</a:t>
          </a:r>
          <a:endParaRPr lang="ko-KR" altLang="en-US" sz="2800" kern="1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sp:txBody>
      <dsp:txXfrm>
        <a:off x="1212151" y="3092881"/>
        <a:ext cx="5989757" cy="618740"/>
      </dsp:txXfrm>
    </dsp:sp>
    <dsp:sp modelId="{1AA73ADB-E0B6-4174-909A-42FCB7F5D59B}">
      <dsp:nvSpPr>
        <dsp:cNvPr id="0" name=""/>
        <dsp:cNvSpPr/>
      </dsp:nvSpPr>
      <dsp:spPr>
        <a:xfrm>
          <a:off x="825438" y="3015538"/>
          <a:ext cx="773426" cy="7734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75B08-615C-4F68-98C5-3C870FF9DA82}">
      <dsp:nvSpPr>
        <dsp:cNvPr id="0" name=""/>
        <dsp:cNvSpPr/>
      </dsp:nvSpPr>
      <dsp:spPr>
        <a:xfrm>
          <a:off x="979418" y="4020875"/>
          <a:ext cx="6222490" cy="618740"/>
        </a:xfrm>
        <a:prstGeom prst="rect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126" tIns="71120" rIns="71120" bIns="7112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재미 요소</a:t>
          </a:r>
          <a:endParaRPr lang="ko-KR" altLang="en-US" sz="2800" kern="1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sp:txBody>
      <dsp:txXfrm>
        <a:off x="979418" y="4020875"/>
        <a:ext cx="6222490" cy="618740"/>
      </dsp:txXfrm>
    </dsp:sp>
    <dsp:sp modelId="{D77BBA18-0D05-4678-876F-CC00B784098C}">
      <dsp:nvSpPr>
        <dsp:cNvPr id="0" name=""/>
        <dsp:cNvSpPr/>
      </dsp:nvSpPr>
      <dsp:spPr>
        <a:xfrm>
          <a:off x="592705" y="3943532"/>
          <a:ext cx="773426" cy="7734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9E899-0ED7-4862-BA84-216621C90E34}">
      <dsp:nvSpPr>
        <dsp:cNvPr id="0" name=""/>
        <dsp:cNvSpPr/>
      </dsp:nvSpPr>
      <dsp:spPr>
        <a:xfrm>
          <a:off x="470461" y="4948869"/>
          <a:ext cx="6731447" cy="618740"/>
        </a:xfrm>
        <a:prstGeom prst="rect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126" tIns="71120" rIns="71120" bIns="7112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기획 의도</a:t>
          </a:r>
          <a:endParaRPr lang="ko-KR" altLang="en-US" sz="2800" kern="1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sp:txBody>
      <dsp:txXfrm>
        <a:off x="470461" y="4948869"/>
        <a:ext cx="6731447" cy="618740"/>
      </dsp:txXfrm>
    </dsp:sp>
    <dsp:sp modelId="{F515A529-EB34-4F40-8FAD-7D0CF44A8D79}">
      <dsp:nvSpPr>
        <dsp:cNvPr id="0" name=""/>
        <dsp:cNvSpPr/>
      </dsp:nvSpPr>
      <dsp:spPr>
        <a:xfrm>
          <a:off x="83748" y="4871526"/>
          <a:ext cx="773426" cy="7734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D25E8-4B74-4DC9-B5E5-9E2545DCD78A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7D601-AC89-4878-965E-5D87A159B764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0EDFE-8206-4081-B933-1320B184C235}">
      <dsp:nvSpPr>
        <dsp:cNvPr id="0" name=""/>
        <dsp:cNvSpPr/>
      </dsp:nvSpPr>
      <dsp:spPr>
        <a:xfrm>
          <a:off x="2031999" y="4402666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100" kern="1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ROAD FOR REAPER</a:t>
          </a:r>
          <a:endParaRPr lang="ko-KR" altLang="en-US" sz="3100" kern="1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sp:txBody>
      <dsp:txXfrm>
        <a:off x="2031999" y="4402666"/>
        <a:ext cx="4064000" cy="1016000"/>
      </dsp:txXfrm>
    </dsp:sp>
    <dsp:sp modelId="{D7A1C534-2EE8-4B88-88B8-59A3E94055A9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err="1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선택요소</a:t>
          </a:r>
          <a:endParaRPr lang="ko-KR" altLang="en-US" sz="3200" kern="1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sp:txBody>
      <dsp:txXfrm>
        <a:off x="3684358" y="2077723"/>
        <a:ext cx="1077630" cy="1077630"/>
      </dsp:txXfrm>
    </dsp:sp>
    <dsp:sp modelId="{DBFC21B6-0B92-4381-B50E-D21D716EC3E2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스토리</a:t>
          </a:r>
          <a:endParaRPr lang="ko-KR" altLang="en-US" sz="2800" kern="1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sp:txBody>
      <dsp:txXfrm>
        <a:off x="2593851" y="934385"/>
        <a:ext cx="1077630" cy="1077630"/>
      </dsp:txXfrm>
    </dsp:sp>
    <dsp:sp modelId="{38FEF054-A51C-4164-9EF4-7F1E5C5447E5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err="1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rPr>
            <a:t>플래포머</a:t>
          </a:r>
          <a:endParaRPr lang="ko-KR" altLang="en-US" sz="3200" kern="1200" dirty="0">
            <a:latin typeface="배달의민족 한나는 열한살" panose="020B0600000101010101" pitchFamily="50" charset="-127"/>
            <a:ea typeface="배달의민족 한나는 열한살" panose="020B0600000101010101" pitchFamily="50" charset="-127"/>
          </a:endParaRPr>
        </a:p>
      </dsp:txBody>
      <dsp:txXfrm>
        <a:off x="4151718" y="565915"/>
        <a:ext cx="1077630" cy="1077630"/>
      </dsp:txXfrm>
    </dsp:sp>
    <dsp:sp modelId="{88636E78-BDFB-4389-B2E4-6E9065E179DB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accent3">
            <a:alpha val="40000"/>
            <a:tint val="40000"/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98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41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51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8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4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9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442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64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8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4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4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70470-624F-4B6A-B2FD-0C936F3EDB1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02146-0769-4DE7-8923-85C56C449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833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41" y="155004"/>
            <a:ext cx="3256105" cy="6469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14" y="155004"/>
            <a:ext cx="3048573" cy="6547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855" y="155004"/>
            <a:ext cx="3112979" cy="33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5890565" y="49855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86510" y="3375830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81318" y="1798026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옵션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986510" y="5547793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컷씬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935389" y="5255187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선택분기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051435" y="3489563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보스전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9037631" y="5233453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엔딩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9" name="제목 1"/>
          <p:cNvSpPr txBox="1">
            <a:spLocks/>
          </p:cNvSpPr>
          <p:nvPr/>
        </p:nvSpPr>
        <p:spPr>
          <a:xfrm>
            <a:off x="8718285" y="121305"/>
            <a:ext cx="3303267" cy="1638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도표 요약</a:t>
            </a:r>
            <a:endParaRPr lang="en-US" altLang="ko-KR" sz="4000" dirty="0" smtClean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 * </a:t>
            </a:r>
            <a:r>
              <a:rPr lang="ko-KR" altLang="en-US" sz="2800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표시는</a:t>
            </a:r>
            <a:endParaRPr lang="en-US" altLang="ko-KR" sz="2800" dirty="0" smtClean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하위 </a:t>
            </a:r>
            <a:r>
              <a:rPr lang="ko-KR" altLang="en-US" sz="2800" dirty="0" err="1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흐름들임</a:t>
            </a:r>
            <a:r>
              <a:rPr lang="en-US" altLang="ko-KR" sz="2800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2800" dirty="0" smtClean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2396450" y="3489563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인벤토리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920448" y="1792797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준비화면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50" name="직선 화살표 연결선 149"/>
          <p:cNvCxnSpPr>
            <a:stCxn id="6" idx="3"/>
            <a:endCxn id="8" idx="0"/>
          </p:cNvCxnSpPr>
          <p:nvPr/>
        </p:nvCxnSpPr>
        <p:spPr>
          <a:xfrm>
            <a:off x="7860682" y="925056"/>
            <a:ext cx="1205695" cy="87297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>
            <a:stCxn id="120" idx="0"/>
            <a:endCxn id="6" idx="1"/>
          </p:cNvCxnSpPr>
          <p:nvPr/>
        </p:nvCxnSpPr>
        <p:spPr>
          <a:xfrm flipV="1">
            <a:off x="4905507" y="925056"/>
            <a:ext cx="985058" cy="86774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>
            <a:stCxn id="120" idx="2"/>
            <a:endCxn id="7" idx="0"/>
          </p:cNvCxnSpPr>
          <p:nvPr/>
        </p:nvCxnSpPr>
        <p:spPr>
          <a:xfrm>
            <a:off x="4905507" y="2645804"/>
            <a:ext cx="2066062" cy="73002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7" idx="0"/>
            <a:endCxn id="8" idx="2"/>
          </p:cNvCxnSpPr>
          <p:nvPr/>
        </p:nvCxnSpPr>
        <p:spPr>
          <a:xfrm flipV="1">
            <a:off x="6971569" y="2651033"/>
            <a:ext cx="2094808" cy="72479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42" idx="3"/>
            <a:endCxn id="41" idx="1"/>
          </p:cNvCxnSpPr>
          <p:nvPr/>
        </p:nvCxnSpPr>
        <p:spPr>
          <a:xfrm>
            <a:off x="4905506" y="5681691"/>
            <a:ext cx="1081004" cy="29260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7" idx="3"/>
            <a:endCxn id="43" idx="1"/>
          </p:cNvCxnSpPr>
          <p:nvPr/>
        </p:nvCxnSpPr>
        <p:spPr>
          <a:xfrm>
            <a:off x="7956627" y="3802334"/>
            <a:ext cx="2094808" cy="11373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44" idx="0"/>
            <a:endCxn id="43" idx="2"/>
          </p:cNvCxnSpPr>
          <p:nvPr/>
        </p:nvCxnSpPr>
        <p:spPr>
          <a:xfrm flipV="1">
            <a:off x="10022690" y="4342570"/>
            <a:ext cx="1013804" cy="89088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41" idx="3"/>
            <a:endCxn id="44" idx="1"/>
          </p:cNvCxnSpPr>
          <p:nvPr/>
        </p:nvCxnSpPr>
        <p:spPr>
          <a:xfrm flipV="1">
            <a:off x="7956627" y="5659957"/>
            <a:ext cx="1081004" cy="31434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7" idx="2"/>
            <a:endCxn id="41" idx="0"/>
          </p:cNvCxnSpPr>
          <p:nvPr/>
        </p:nvCxnSpPr>
        <p:spPr>
          <a:xfrm>
            <a:off x="6971569" y="4228837"/>
            <a:ext cx="0" cy="131895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/>
          <p:nvPr/>
        </p:nvCxnSpPr>
        <p:spPr>
          <a:xfrm flipH="1">
            <a:off x="7750369" y="4284919"/>
            <a:ext cx="2301066" cy="120895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 flipV="1">
            <a:off x="4446577" y="4228837"/>
            <a:ext cx="1651897" cy="100461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stCxn id="111" idx="3"/>
            <a:endCxn id="7" idx="1"/>
          </p:cNvCxnSpPr>
          <p:nvPr/>
        </p:nvCxnSpPr>
        <p:spPr>
          <a:xfrm flipV="1">
            <a:off x="4366567" y="3802334"/>
            <a:ext cx="1619943" cy="11373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20" idx="1"/>
            <a:endCxn id="111" idx="0"/>
          </p:cNvCxnSpPr>
          <p:nvPr/>
        </p:nvCxnSpPr>
        <p:spPr>
          <a:xfrm flipH="1">
            <a:off x="3381509" y="2219301"/>
            <a:ext cx="538939" cy="127026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120" idx="3"/>
            <a:endCxn id="8" idx="1"/>
          </p:cNvCxnSpPr>
          <p:nvPr/>
        </p:nvCxnSpPr>
        <p:spPr>
          <a:xfrm>
            <a:off x="5890565" y="2219301"/>
            <a:ext cx="2190753" cy="5229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0" y="4974987"/>
            <a:ext cx="1186126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0" y="2004138"/>
            <a:ext cx="1396770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이벤트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3316" y="3489563"/>
            <a:ext cx="1186126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스킬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34" name="직선 화살표 연결선 33"/>
          <p:cNvCxnSpPr>
            <a:stCxn id="111" idx="1"/>
            <a:endCxn id="30" idx="3"/>
          </p:cNvCxnSpPr>
          <p:nvPr/>
        </p:nvCxnSpPr>
        <p:spPr>
          <a:xfrm flipH="1">
            <a:off x="2079442" y="3916067"/>
            <a:ext cx="317008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제목 1"/>
          <p:cNvSpPr txBox="1">
            <a:spLocks/>
          </p:cNvSpPr>
          <p:nvPr/>
        </p:nvSpPr>
        <p:spPr>
          <a:xfrm>
            <a:off x="838200" y="365125"/>
            <a:ext cx="2312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 flipV="1">
            <a:off x="378969" y="2854432"/>
            <a:ext cx="21818" cy="211784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8" idx="3"/>
            <a:endCxn id="30" idx="2"/>
          </p:cNvCxnSpPr>
          <p:nvPr/>
        </p:nvCxnSpPr>
        <p:spPr>
          <a:xfrm flipV="1">
            <a:off x="1186126" y="4342570"/>
            <a:ext cx="300253" cy="105892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30" idx="0"/>
            <a:endCxn id="29" idx="3"/>
          </p:cNvCxnSpPr>
          <p:nvPr/>
        </p:nvCxnSpPr>
        <p:spPr>
          <a:xfrm flipH="1" flipV="1">
            <a:off x="1396770" y="2430642"/>
            <a:ext cx="89609" cy="105892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" r="1006"/>
          <a:stretch/>
        </p:blipFill>
        <p:spPr>
          <a:xfrm>
            <a:off x="635231" y="2086915"/>
            <a:ext cx="5669280" cy="3224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516834" y="4457723"/>
            <a:ext cx="2419348" cy="1510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참고 자료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0" lvl="0" indent="0">
              <a:buNone/>
            </a:pP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다크소울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</a:p>
          <a:p>
            <a:pPr marL="0" lvl="0" indent="0">
              <a:buNone/>
            </a:pP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516834" y="1454409"/>
            <a:ext cx="4555720" cy="2555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화면으로 이동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옵션으로 이동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종료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65125"/>
            <a:ext cx="2312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1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옵션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516834" y="5347800"/>
            <a:ext cx="2419348" cy="1510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참고 자료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0" lv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배틀그라운드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516834" y="1146838"/>
            <a:ext cx="5237362" cy="2555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해상도 조정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(PC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한정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조작키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설정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볼륨 조정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로비화면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일시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로비로 이동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중 일시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게임화면으로 이동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098" name="Picture 2" descr="배틀그라운드 설정 문의 및 정식버전 패치 질문 &gt; 스팀게임/PC게임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86" y="1690688"/>
            <a:ext cx="41052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838200" y="365125"/>
            <a:ext cx="2312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9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준비화면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516834" y="5347800"/>
            <a:ext cx="4322962" cy="1510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참고 자료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0" lvl="0" indent="0">
              <a:buNone/>
            </a:pP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디스워오브마인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516834" y="1146838"/>
            <a:ext cx="5237362" cy="3624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스테이지 선택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아이템 구입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인벤토리로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이동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옵션으로 이동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 및 업무 정보 확인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4" y="1935692"/>
            <a:ext cx="5849764" cy="3899842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838200" y="365125"/>
            <a:ext cx="2312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3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인벤토리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537529" y="4761087"/>
            <a:ext cx="2419348" cy="1510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참고 자료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0" lv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오리와 도깨비불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>
              <a:buNone/>
            </a:pP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바하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 </a:t>
            </a: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리마스터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54701"/>
            <a:ext cx="6516834" cy="4344556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6475442" y="1454409"/>
            <a:ext cx="4921479" cy="355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특징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인벤토리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내에 하위 흐름 존재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스킬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아이템 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무기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지도 확인 가능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5"/>
            <a:ext cx="2312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05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12324" cy="1325563"/>
          </a:xfrm>
        </p:spPr>
        <p:txBody>
          <a:bodyPr/>
          <a:lstStyle/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인벤토리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475442" y="1572548"/>
            <a:ext cx="4921479" cy="4667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소유한 스킬 확인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미소지시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‘?’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표시</a:t>
            </a:r>
          </a:p>
          <a:p>
            <a:pPr marL="0" indent="0">
              <a:buNone/>
            </a:pP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2)  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아이템 중 메인 아이템 수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(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이벤트 아이템 제외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514350" indent="-514350">
              <a:buAutoNum type="arabicParenR" startAt="3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아이템 및 스킬 설명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514350" indent="-514350">
              <a:buAutoNum type="arabicParenR" startAt="3"/>
            </a:pP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지도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무기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이벤트아이템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창으로 이동 가능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5)  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인벤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나가기 버튼 존재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514350" indent="-514350">
              <a:buAutoNum type="arabicParenR" startAt="3"/>
            </a:pP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68"/>
            <a:ext cx="6537529" cy="435835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123449" y="601402"/>
            <a:ext cx="1186126" cy="85300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스킬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2" name="직선 화살표 연결선 11"/>
          <p:cNvCxnSpPr>
            <a:stCxn id="5" idx="3"/>
            <a:endCxn id="10" idx="1"/>
          </p:cNvCxnSpPr>
          <p:nvPr/>
        </p:nvCxnSpPr>
        <p:spPr>
          <a:xfrm>
            <a:off x="5439988" y="1027906"/>
            <a:ext cx="6834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5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026727" y="601403"/>
            <a:ext cx="1388226" cy="85300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이벤트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12324" cy="1325563"/>
          </a:xfrm>
        </p:spPr>
        <p:txBody>
          <a:bodyPr/>
          <a:lstStyle/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인벤토리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475443" y="1572548"/>
            <a:ext cx="5453322" cy="4667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소유한 이벤트 아이템 확인 가능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아이템 선택 시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뒷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배경이   회색으로 바뀌어 가시성 상승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514350" indent="-514350">
              <a:buAutoNum type="arabicParenR" startAt="3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아이템 설명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514350" indent="-514350">
              <a:buAutoNum type="arabicParenR" startAt="3"/>
            </a:pP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지도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무기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스킬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창으로 이동 가능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514350" indent="-514350">
              <a:buAutoNum type="arabicParenR" startAt="3"/>
            </a:pP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2" name="직선 화살표 연결선 11"/>
          <p:cNvCxnSpPr>
            <a:stCxn id="5" idx="3"/>
            <a:endCxn id="8" idx="1"/>
          </p:cNvCxnSpPr>
          <p:nvPr/>
        </p:nvCxnSpPr>
        <p:spPr>
          <a:xfrm>
            <a:off x="5439988" y="1027906"/>
            <a:ext cx="5867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475442" cy="43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12324" cy="1325563"/>
          </a:xfrm>
        </p:spPr>
        <p:txBody>
          <a:bodyPr/>
          <a:lstStyle/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인벤토리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475443" y="1572548"/>
            <a:ext cx="5453322" cy="4667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위치와 맵 형태 파악 가능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현재의 목표 표시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514350" indent="-514350">
              <a:buAutoNum type="arabicParenR" startAt="3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지역 이름 표시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514350" indent="-514350">
              <a:buAutoNum type="arabicParenR" startAt="3"/>
            </a:pP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스킬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무기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이벤트아이템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창으로 이동 가능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514350" indent="-514350">
              <a:buAutoNum type="arabicParenR" startAt="3"/>
            </a:pP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2" name="직선 화살표 연결선 11"/>
          <p:cNvCxnSpPr>
            <a:stCxn id="5" idx="3"/>
            <a:endCxn id="9" idx="1"/>
          </p:cNvCxnSpPr>
          <p:nvPr/>
        </p:nvCxnSpPr>
        <p:spPr>
          <a:xfrm>
            <a:off x="5439988" y="1027906"/>
            <a:ext cx="70917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6149165" y="601402"/>
            <a:ext cx="1186126" cy="85300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" y="1690688"/>
            <a:ext cx="6466652" cy="43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508520" y="1690688"/>
            <a:ext cx="4921479" cy="355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특징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사이드뷰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게임 방식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UI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최소화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공격 및 스킬 사용 가능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스킬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아이템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무기 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모두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인벤토리에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저장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508520" cy="4339014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516834" y="5347800"/>
            <a:ext cx="4322962" cy="15102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참고 자료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0" lv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오리와 눈먼 숲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447405" y="3350029"/>
            <a:ext cx="204493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25116" y="2888364"/>
            <a:ext cx="12887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사이드뷰</a:t>
            </a:r>
            <a:endParaRPr lang="ko-KR" alt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65125"/>
            <a:ext cx="2312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56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12324" cy="1325563"/>
          </a:xfrm>
        </p:spPr>
        <p:txBody>
          <a:bodyPr/>
          <a:lstStyle/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508520" y="1690688"/>
            <a:ext cx="5104360" cy="355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플레이어블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캐릭터 조작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체력 상태 표시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이벤트 알림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옵션으로 이동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인벤토리와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엔딩을 제외한 모든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하위에 이동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" y="1690688"/>
            <a:ext cx="6508213" cy="43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1524000" y="4521468"/>
            <a:ext cx="9144000" cy="1655762"/>
          </a:xfrm>
          <a:solidFill>
            <a:schemeClr val="bg1"/>
          </a:solidFill>
        </p:spPr>
        <p:txBody>
          <a:bodyPr/>
          <a:lstStyle/>
          <a:p>
            <a:r>
              <a:rPr lang="en-US" altLang="ko-KR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IT</a:t>
            </a:r>
            <a:r>
              <a:rPr lang="ko-KR" altLang="en-US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융합자율학부</a:t>
            </a:r>
            <a:endParaRPr lang="en-US" altLang="ko-KR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201632023</a:t>
            </a:r>
          </a:p>
          <a:p>
            <a:r>
              <a:rPr lang="ko-KR" altLang="en-US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이지훈</a:t>
            </a:r>
            <a:endParaRPr lang="ko-KR" altLang="en-US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0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12324" cy="1325563"/>
          </a:xfrm>
        </p:spPr>
        <p:txBody>
          <a:bodyPr/>
          <a:lstStyle/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508520" y="1690688"/>
            <a:ext cx="5087735" cy="4572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플레이어에게 선택지 제공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엔딩에 변화를 주는      요소로써 플레이어가 능동적으로  게임을 이끌게 함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선택한 부분은      배경이 검정색으로 변화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컷씬으로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이동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2395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선택분기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>
            <a:off x="5439988" y="1027906"/>
            <a:ext cx="86240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" y="1690688"/>
            <a:ext cx="6504059" cy="43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4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12324" cy="1325563"/>
          </a:xfrm>
        </p:spPr>
        <p:txBody>
          <a:bodyPr/>
          <a:lstStyle/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508520" y="1690687"/>
            <a:ext cx="4921479" cy="4061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텍스트와 그림으로 설명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플레이어가 스토리에    더 몰입하고 쉽게        이해할 수 있도록        도움을 줌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보스전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엔딩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  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선택분기로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이동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2395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컷씬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>
            <a:off x="5439988" y="1027906"/>
            <a:ext cx="86240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47" y="1690688"/>
            <a:ext cx="6519067" cy="43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12324" cy="1325563"/>
          </a:xfrm>
        </p:spPr>
        <p:txBody>
          <a:bodyPr/>
          <a:lstStyle/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508520" y="1690688"/>
            <a:ext cx="5253989" cy="355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상대할 보스 등장 및       보스와의 전투 가능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보스의 체력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이름 표시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컷씬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엔딩으로 이동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2395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보스전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>
            <a:off x="5439988" y="1027906"/>
            <a:ext cx="86240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0688"/>
            <a:ext cx="6508520" cy="43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12324" cy="1325563"/>
          </a:xfrm>
        </p:spPr>
        <p:txBody>
          <a:bodyPr/>
          <a:lstStyle/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69871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838200" y="2117192"/>
            <a:ext cx="4921479" cy="355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특징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플레이어가 선택분기에서 한 선택에 따라 엔딩 결정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노멀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배드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트루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히든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)1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총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 엔딩 존재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2395" y="601402"/>
            <a:ext cx="1970117" cy="8530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엔딩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>
            <a:off x="5439988" y="1027906"/>
            <a:ext cx="86240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5871191" y="2114639"/>
            <a:ext cx="5093296" cy="355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게임의 끝마무리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확고한 메시지 전달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7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판단 11"/>
          <p:cNvSpPr/>
          <p:nvPr/>
        </p:nvSpPr>
        <p:spPr>
          <a:xfrm>
            <a:off x="2759825" y="1527168"/>
            <a:ext cx="6400800" cy="4288536"/>
          </a:xfrm>
          <a:prstGeom prst="flowChartDecision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재미요소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467395" y="832220"/>
            <a:ext cx="2985654" cy="728314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CONTROL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94949" y="3373781"/>
            <a:ext cx="2323061" cy="5953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CHOICE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9160620" y="3307279"/>
            <a:ext cx="2593917" cy="7283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HIDDEN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35280" y="5805018"/>
            <a:ext cx="2917769" cy="7283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COLLECT</a:t>
            </a: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538400" y="3281154"/>
            <a:ext cx="2843645" cy="5953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0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51650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6709" y="365125"/>
            <a:ext cx="6982691" cy="1325563"/>
          </a:xfrm>
        </p:spPr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재미요소 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904702" y="1454174"/>
            <a:ext cx="10284229" cy="44108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ko-KR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플래포머</a:t>
            </a: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형식의 게임 진행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방식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 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본인의 </a:t>
            </a: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컨트롤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이용해 각종 장애물들을 격파하며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스테이지를 클리어해 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나가는 재미가 </a:t>
            </a: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있음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또한 보스전이 존재하며 보스 또한 컨트롤과 스킬들을 조합해 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클리어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해나가는 재미가 있음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비슷한 </a:t>
            </a:r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진행방식의</a:t>
            </a:r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대표적인 예</a:t>
            </a:r>
            <a:r>
              <a:rPr lang="en-US" altLang="ko-KR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955373" y="646491"/>
            <a:ext cx="3030685" cy="7283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CONTROL</a:t>
            </a:r>
          </a:p>
        </p:txBody>
      </p:sp>
      <p:pic>
        <p:nvPicPr>
          <p:cNvPr id="1026" name="Picture 2" descr="리뷰] 뉴 슈퍼마리오 브라더스 - KEEPMI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527" y="5050380"/>
            <a:ext cx="3204577" cy="16292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메탈슬러그 3/공략 - 나무위키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547" y="5050380"/>
            <a:ext cx="2681532" cy="15083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게임플, [리뷰] '오리와 도깨비불' 힐링타임을 만끽하고 싶다면 '강추'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02" y="5050380"/>
            <a:ext cx="2896522" cy="16292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05789" y="6097077"/>
            <a:ext cx="20943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오리와 도깨비불</a:t>
            </a:r>
            <a:endParaRPr lang="ko-KR" alt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9641" y="6097076"/>
            <a:ext cx="20943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슈퍼마리오</a:t>
            </a:r>
            <a:endParaRPr lang="ko-KR" altLang="en-US" sz="2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25139" y="6097075"/>
            <a:ext cx="20943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메탈슬러그</a:t>
            </a:r>
            <a:endParaRPr lang="ko-KR" altLang="en-US" sz="2400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5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DC 16] &quot;이것은 재미있어선 안 되는 게임이다&quot; 디스 워 오브 마인 개발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46" y="5255171"/>
            <a:ext cx="2471019" cy="14402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9713" y="365125"/>
            <a:ext cx="3077095" cy="1325563"/>
          </a:xfrm>
        </p:spPr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재미요소 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00842" y="1424502"/>
            <a:ext cx="11190316" cy="5275377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스테이지 </a:t>
            </a:r>
            <a:r>
              <a:rPr lang="ko-KR" altLang="ko-KR" sz="3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클리어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후 등장하는 ‘</a:t>
            </a:r>
            <a:r>
              <a:rPr lang="ko-KR" altLang="ko-KR" sz="3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선택’의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존재 – 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플레이어가 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직접 선택할 수 </a:t>
            </a: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있는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3</a:t>
            </a: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가지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선택지 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제공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 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스테이지 </a:t>
            </a:r>
            <a:r>
              <a:rPr lang="ko-KR" altLang="ko-KR" sz="3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클리어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후의 선택들의 합에 따라서 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엔딩 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변화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(4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개의 엔딩 존재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</a:t>
            </a: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도모 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플레이어가 </a:t>
            </a:r>
            <a:r>
              <a:rPr lang="ko-KR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게임의 능동적인 주체가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된다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비슷한 </a:t>
            </a:r>
            <a:r>
              <a:rPr lang="ko-KR" altLang="en-US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진행방식의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대표적인 예</a:t>
            </a:r>
            <a:r>
              <a:rPr lang="en-US" altLang="ko-KR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0" lvl="0" indent="0" algn="ctr">
              <a:buNone/>
            </a:pP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096000" y="655437"/>
            <a:ext cx="2323061" cy="5953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CHOICE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0728" y="6203338"/>
            <a:ext cx="20188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디스워오브마인</a:t>
            </a:r>
            <a:endParaRPr lang="ko-KR" altLang="en-US" sz="2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2" name="Picture 4" descr="PC게임]디트로이트: 비컴 휴먼 (Detroit: Become Human) - 2038년의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2" y="5255171"/>
            <a:ext cx="2577810" cy="14447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84196" y="6203338"/>
            <a:ext cx="18121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디트로이트</a:t>
            </a:r>
            <a:endParaRPr lang="ko-KR" alt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4" name="Picture 6" descr="초능력. 그리고 암살. 성공적. 'Dishonored(디스아너드)'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244" y="5136093"/>
            <a:ext cx="2706492" cy="152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25403" y="6203338"/>
            <a:ext cx="18121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디스아너드</a:t>
            </a:r>
            <a:endParaRPr lang="ko-KR" altLang="en-US" sz="2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6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땡칠e] 07e.kr 게임코드 가장 싼 곳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314" y="5255171"/>
            <a:ext cx="2494351" cy="1398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죽고 죽어 일백번 고쳐죽는 완성된 검극 액션, 세키로:쉐도우즈 다이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760" y="5255171"/>
            <a:ext cx="2493685" cy="14017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9713" y="365125"/>
            <a:ext cx="3077095" cy="1325563"/>
          </a:xfrm>
        </p:spPr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재미요소 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00842" y="1383118"/>
            <a:ext cx="11190316" cy="5275377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숨겨진 엔딩과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숨겨진 아이템들이 존재해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그것들을 찾아내는 재미가 있음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endParaRPr lang="en-US" altLang="ko-KR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비슷한 </a:t>
            </a:r>
            <a:r>
              <a:rPr lang="ko-KR" altLang="en-US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진행방식의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대표적인 예</a:t>
            </a:r>
            <a:r>
              <a:rPr lang="en-US" altLang="ko-KR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0" lvl="0" indent="0" algn="ctr">
              <a:buNone/>
            </a:pP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6515" y="6195260"/>
            <a:ext cx="18121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세키로</a:t>
            </a:r>
            <a:endParaRPr lang="ko-KR" altLang="en-US" sz="2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25403" y="6203338"/>
            <a:ext cx="18121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다크소울</a:t>
            </a:r>
            <a:endParaRPr lang="ko-KR" altLang="en-US" sz="2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899411" y="654804"/>
            <a:ext cx="2593917" cy="7283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HIDDEN</a:t>
            </a:r>
          </a:p>
        </p:txBody>
      </p:sp>
      <p:pic>
        <p:nvPicPr>
          <p:cNvPr id="13" name="Picture 2" descr="헬테이커 - 나무위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30" y="5255170"/>
            <a:ext cx="2991499" cy="1398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45792" y="6191707"/>
            <a:ext cx="18121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헬테이커</a:t>
            </a:r>
            <a:endParaRPr lang="ko-KR" altLang="en-US" sz="2400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64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리뷰(Review)] 햇 인 타임(A Hat in Time)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71" y="5255171"/>
            <a:ext cx="2463598" cy="14098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9713" y="365125"/>
            <a:ext cx="3077095" cy="1325563"/>
          </a:xfrm>
        </p:spPr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재미요소 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00842" y="1383118"/>
            <a:ext cx="11190316" cy="5275377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화폐가 존재하고 상점 존재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상점에서만 획득 가능한 아이템의 존재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또한 게임을 진행하며 수집 가능한 스킬과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히든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아이템이 존재함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그로인해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아이템 및 스킬을 수집하는 재미가 있음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endParaRPr lang="en-US" altLang="ko-KR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비슷한 </a:t>
            </a:r>
            <a:r>
              <a:rPr lang="ko-KR" altLang="en-US" sz="2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진행방식의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대표적인 예</a:t>
            </a:r>
            <a:r>
              <a:rPr lang="en-US" altLang="ko-KR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0" lvl="0" indent="0" algn="ctr">
              <a:buNone/>
            </a:pP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6516" y="6196830"/>
            <a:ext cx="18121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어햇인타임</a:t>
            </a:r>
            <a:endParaRPr lang="ko-KR" altLang="en-US" sz="2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6000" y="648296"/>
            <a:ext cx="2917769" cy="7283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COLLECT</a:t>
            </a:r>
          </a:p>
        </p:txBody>
      </p:sp>
      <p:pic>
        <p:nvPicPr>
          <p:cNvPr id="13" name="Picture 2" descr="게임플, [리뷰] '오리와 도깨비불' 힐링타임을 만끽하고 싶다면 '강추'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62" y="5255478"/>
            <a:ext cx="2485505" cy="13980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96394" y="6191707"/>
            <a:ext cx="20943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오리와 도깨비불</a:t>
            </a:r>
            <a:endParaRPr lang="ko-KR" alt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5" name="Picture 6" descr="땡칠e] 07e.kr 게임코드 가장 싼 곳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314" y="5255171"/>
            <a:ext cx="2494351" cy="1398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025403" y="6203338"/>
            <a:ext cx="18121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다크소울</a:t>
            </a:r>
            <a:endParaRPr lang="ko-KR" altLang="en-US" sz="2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9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기획의도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5325" y="1607560"/>
            <a:ext cx="10101349" cy="51008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매체의 발달로 사람들은 다양한 방법으로 소통을 하는데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marL="0" indent="0" algn="ctr">
              <a:buNone/>
            </a:pPr>
            <a:endParaRPr lang="en-US" altLang="ko-KR" sz="10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몇몇 나쁜 사람들은 소통 과정에서 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10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정말 가볍게 남들을 헐뜯고 공격하는 모습을 많이 보게 되었다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en-US" altLang="ko-KR" sz="1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10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누구나 상처 입을 수 있는데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그렇게 쉽게 선택하는 것을 보고 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1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그런 특정 사람들이 좀</a:t>
            </a:r>
            <a:r>
              <a:rPr lang="ko-KR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더 자신의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선택의 중요성과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ko-KR" sz="1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0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사람으로서 </a:t>
            </a:r>
            <a:r>
              <a:rPr lang="ko-KR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인간적인 </a:t>
            </a:r>
            <a:r>
              <a:rPr lang="ko-KR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면모를 지녀야 한다는 부분을 강조하고 </a:t>
            </a:r>
            <a:r>
              <a:rPr lang="ko-KR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싶었다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8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812059847"/>
              </p:ext>
            </p:extLst>
          </p:nvPr>
        </p:nvGraphicFramePr>
        <p:xfrm>
          <a:off x="3000383" y="538709"/>
          <a:ext cx="7285658" cy="5877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1487467" y="2225383"/>
            <a:ext cx="1512916" cy="2503749"/>
          </a:xfrm>
          <a:prstGeom prst="round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050" dirty="0" smtClean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6000" dirty="0" smtClean="0">
                <a:solidFill>
                  <a:schemeClr val="tx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목차</a:t>
            </a:r>
            <a:endParaRPr lang="ko-KR" altLang="en-US" sz="6000" dirty="0"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52" y="4919428"/>
            <a:ext cx="3446351" cy="1938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게임개요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490258" cy="4351338"/>
          </a:xfrm>
        </p:spPr>
        <p:txBody>
          <a:bodyPr/>
          <a:lstStyle/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장르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액션 </a:t>
            </a: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플래포머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어드벤처 게임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유사한 게임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오리와 도깨비 불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언더테일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4" name="Picture 6" descr="Undertale, Overwatch, and Fandom Hell | The Mary Su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651" y="4919428"/>
            <a:ext cx="3009876" cy="19840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게임플, [리뷰] '오리와 도깨비불' 힐링타임을 만끽하고 싶다면 '강추'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98" y="4004228"/>
            <a:ext cx="3028110" cy="17033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y UNDERTALE from the Humble Sto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656" y="4001294"/>
            <a:ext cx="2737186" cy="1568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177331" y="1825625"/>
            <a:ext cx="44902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플랫폼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PC /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모바일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1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게임특징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662484113"/>
              </p:ext>
            </p:extLst>
          </p:nvPr>
        </p:nvGraphicFramePr>
        <p:xfrm>
          <a:off x="-503382" y="13763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5652655" y="1690688"/>
            <a:ext cx="6387638" cy="3995395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흔히 볼 수 있는 </a:t>
            </a:r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플래포머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장르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</a:t>
            </a:r>
          </a:p>
          <a:p>
            <a:pPr marL="0" lv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독특한 스토리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</a:t>
            </a:r>
          </a:p>
          <a:p>
            <a:pPr marL="0" lv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플레이어가 게임을 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직접 이끌어 나갈 수 있게 하는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선택 요소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8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466245"/>
            <a:ext cx="10433858" cy="51340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기억을 잃은 주인공이 상사를 통해 자신의 업무에 대해 알게 되고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업무를 이어 나가던 중에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천사의 깃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이라는 신기한 물건을 발견하고 상사에게 보여준다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상사는 그 물건이 사람의 생명을 연장시킬 수 있는 도구라는 것을 알려주게 된다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주인공은 자신이 사람을 살릴 수 있게 된다는 것을 알게 되고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그렇게 주인공은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저승사자로서의 선택과 인간으로서의 선택 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사이에서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고민에 빠지게 된다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558491" y="604455"/>
            <a:ext cx="2843645" cy="5953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0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9339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r="19461" b="8646"/>
          <a:stretch/>
        </p:blipFill>
        <p:spPr>
          <a:xfrm>
            <a:off x="9115059" y="0"/>
            <a:ext cx="3183467" cy="3159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4" t="47637" r="39360" b="28606"/>
          <a:stretch/>
        </p:blipFill>
        <p:spPr>
          <a:xfrm>
            <a:off x="9744671" y="3486440"/>
            <a:ext cx="1924242" cy="2244950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4567" y="1260232"/>
            <a:ext cx="9876904" cy="513406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주인공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특징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플레이어가 플레이 하는 캐릭터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플레이어의 선택을 대변해주는 캐릭터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시작 시 기억을 잃은 상황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히든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엔딩을 통해 기억을 되찾음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외관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동양 저승사자의 모습을 현대식으로 해석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 저승사자 이미지와 너무 외람되지 않게 디자인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ko-KR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>
              <a:buNone/>
            </a:pP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521429" y="457104"/>
            <a:ext cx="3101342" cy="7283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대표 캐릭터</a:t>
            </a:r>
            <a:endParaRPr lang="en-US" altLang="ko-KR" sz="4800" dirty="0" smtClean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00705" y="2592705"/>
            <a:ext cx="181217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컷씬</a:t>
            </a:r>
            <a:endParaRPr lang="ko-KR" altLang="en-US" sz="2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00705" y="5521002"/>
            <a:ext cx="181217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endParaRPr lang="ko-KR" altLang="en-US" sz="2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1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6" r="24492" b="2546"/>
          <a:stretch/>
        </p:blipFill>
        <p:spPr>
          <a:xfrm>
            <a:off x="9260379" y="0"/>
            <a:ext cx="2595518" cy="3354978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4567" y="1260232"/>
            <a:ext cx="9876904" cy="513406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상사 저승사자</a:t>
            </a:r>
            <a:endParaRPr lang="en-US" altLang="ko-KR" sz="36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>
              <a:buNone/>
            </a:pP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특징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새롭게 등장하는 요소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스킬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아이템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나오면 등장해 설명해주는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튜토리얼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같은 역할을 하며 게임의 진행을 매끄럽게 해줌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아이템을 판매하여 상점 </a:t>
            </a: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으로서의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역할을 함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외관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주인공과 동일한 복장으로 </a:t>
            </a:r>
            <a:r>
              <a:rPr lang="ko-KR" altLang="en-US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아군이자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저승사자라는 유대감 형성</a:t>
            </a:r>
            <a:r>
              <a:rPr lang="ko-KR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다소 무거울 수도 있는 저승사자의 이미지를 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많이 가볍게 해주는 존재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ko-KR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lvl="0" indent="0">
              <a:buNone/>
            </a:pP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521429" y="457104"/>
            <a:ext cx="3101342" cy="7283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대표 캐릭터</a:t>
            </a:r>
            <a:endParaRPr lang="en-US" altLang="ko-KR" sz="4800" dirty="0" smtClean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00705" y="2625492"/>
            <a:ext cx="181217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컷씬</a:t>
            </a:r>
            <a:endParaRPr lang="ko-KR" altLang="en-US" sz="2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4" t="16606" r="16977" b="44121"/>
          <a:stretch/>
        </p:blipFill>
        <p:spPr>
          <a:xfrm>
            <a:off x="9767452" y="3373576"/>
            <a:ext cx="1845427" cy="26933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00705" y="5768930"/>
            <a:ext cx="181217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인게임</a:t>
            </a:r>
            <a:endParaRPr lang="ko-KR" altLang="en-US" sz="2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199" y="1466245"/>
            <a:ext cx="10284229" cy="51340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흐름의 간단 요약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주인공이 각각의 스테이지를 헤쳐나간 후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죽은 자를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선택에 의해 되살릴 것인지 결정하고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 선택들의 합으로</a:t>
            </a:r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 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개의 엔딩을 귀결시킨다</a:t>
            </a:r>
            <a:r>
              <a:rPr lang="en-US" altLang="ko-KR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890652" y="331875"/>
            <a:ext cx="2312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 흐름</a:t>
            </a:r>
            <a:endParaRPr lang="ko-KR" alt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5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1895</TotalTime>
  <Words>857</Words>
  <Application>Microsoft Office PowerPoint</Application>
  <PresentationFormat>와이드스크린</PresentationFormat>
  <Paragraphs>276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맑은 고딕</vt:lpstr>
      <vt:lpstr>Arial</vt:lpstr>
      <vt:lpstr>배달의민족 한나는 열한살</vt:lpstr>
      <vt:lpstr>Office Theme</vt:lpstr>
      <vt:lpstr>PowerPoint 프레젠테이션</vt:lpstr>
      <vt:lpstr>PowerPoint 프레젠테이션</vt:lpstr>
      <vt:lpstr>PowerPoint 프레젠테이션</vt:lpstr>
      <vt:lpstr>게임개요</vt:lpstr>
      <vt:lpstr>게임특징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흐름</vt:lpstr>
      <vt:lpstr>게임 흐름</vt:lpstr>
      <vt:lpstr>게임 흐름</vt:lpstr>
      <vt:lpstr>PowerPoint 프레젠테이션</vt:lpstr>
      <vt:lpstr>게임 흐름</vt:lpstr>
      <vt:lpstr>게임 흐름</vt:lpstr>
      <vt:lpstr>게임 흐름</vt:lpstr>
      <vt:lpstr>게임 흐름</vt:lpstr>
      <vt:lpstr>게임 흐름</vt:lpstr>
      <vt:lpstr>재미요소</vt:lpstr>
      <vt:lpstr>재미요소 - </vt:lpstr>
      <vt:lpstr>재미요소 - </vt:lpstr>
      <vt:lpstr>재미요소 - </vt:lpstr>
      <vt:lpstr>재미요소 - </vt:lpstr>
      <vt:lpstr>기획의도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이지훈</dc:creator>
  <cp:lastModifiedBy>이지훈</cp:lastModifiedBy>
  <cp:revision>79</cp:revision>
  <dcterms:created xsi:type="dcterms:W3CDTF">2020-06-15T13:36:24Z</dcterms:created>
  <dcterms:modified xsi:type="dcterms:W3CDTF">2020-06-30T08:51:57Z</dcterms:modified>
</cp:coreProperties>
</file>